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259" r:id="rId3"/>
    <p:sldId id="261" r:id="rId4"/>
    <p:sldId id="258" r:id="rId5"/>
    <p:sldId id="262" r:id="rId6"/>
    <p:sldId id="260" r:id="rId7"/>
    <p:sldId id="263" r:id="rId8"/>
    <p:sldId id="274" r:id="rId9"/>
    <p:sldId id="285" r:id="rId10"/>
    <p:sldId id="291" r:id="rId11"/>
    <p:sldId id="290" r:id="rId12"/>
    <p:sldId id="289" r:id="rId13"/>
    <p:sldId id="288" r:id="rId14"/>
    <p:sldId id="287" r:id="rId15"/>
    <p:sldId id="286" r:id="rId16"/>
    <p:sldId id="294" r:id="rId17"/>
    <p:sldId id="302" r:id="rId18"/>
    <p:sldId id="301" r:id="rId19"/>
    <p:sldId id="300" r:id="rId20"/>
    <p:sldId id="299" r:id="rId21"/>
    <p:sldId id="298" r:id="rId22"/>
    <p:sldId id="297" r:id="rId23"/>
    <p:sldId id="305" r:id="rId24"/>
    <p:sldId id="293" r:id="rId25"/>
    <p:sldId id="306" r:id="rId26"/>
    <p:sldId id="385" r:id="rId27"/>
    <p:sldId id="307" r:id="rId28"/>
    <p:sldId id="308" r:id="rId29"/>
    <p:sldId id="310" r:id="rId30"/>
    <p:sldId id="309" r:id="rId31"/>
    <p:sldId id="311" r:id="rId32"/>
    <p:sldId id="312" r:id="rId33"/>
    <p:sldId id="317" r:id="rId34"/>
    <p:sldId id="324" r:id="rId35"/>
    <p:sldId id="323" r:id="rId36"/>
    <p:sldId id="322" r:id="rId37"/>
    <p:sldId id="321" r:id="rId38"/>
    <p:sldId id="320" r:id="rId39"/>
    <p:sldId id="319" r:id="rId40"/>
    <p:sldId id="318" r:id="rId41"/>
    <p:sldId id="316" r:id="rId42"/>
    <p:sldId id="328" r:id="rId43"/>
    <p:sldId id="327" r:id="rId44"/>
    <p:sldId id="326" r:id="rId45"/>
    <p:sldId id="325" r:id="rId46"/>
    <p:sldId id="315" r:id="rId47"/>
    <p:sldId id="330" r:id="rId48"/>
    <p:sldId id="329" r:id="rId49"/>
    <p:sldId id="292" r:id="rId50"/>
    <p:sldId id="284" r:id="rId51"/>
    <p:sldId id="332" r:id="rId52"/>
    <p:sldId id="333" r:id="rId53"/>
    <p:sldId id="334" r:id="rId54"/>
    <p:sldId id="335" r:id="rId55"/>
    <p:sldId id="273" r:id="rId56"/>
    <p:sldId id="338" r:id="rId57"/>
    <p:sldId id="339" r:id="rId58"/>
    <p:sldId id="341" r:id="rId59"/>
    <p:sldId id="340" r:id="rId60"/>
    <p:sldId id="343" r:id="rId61"/>
    <p:sldId id="344" r:id="rId62"/>
    <p:sldId id="346" r:id="rId63"/>
    <p:sldId id="345" r:id="rId64"/>
    <p:sldId id="342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7" r:id="rId75"/>
    <p:sldId id="356" r:id="rId76"/>
    <p:sldId id="380" r:id="rId77"/>
    <p:sldId id="336" r:id="rId78"/>
    <p:sldId id="358" r:id="rId79"/>
    <p:sldId id="359" r:id="rId80"/>
    <p:sldId id="360" r:id="rId81"/>
    <p:sldId id="361" r:id="rId82"/>
    <p:sldId id="362" r:id="rId83"/>
    <p:sldId id="364" r:id="rId84"/>
    <p:sldId id="363" r:id="rId85"/>
    <p:sldId id="366" r:id="rId86"/>
    <p:sldId id="365" r:id="rId87"/>
    <p:sldId id="367" r:id="rId88"/>
    <p:sldId id="368" r:id="rId89"/>
    <p:sldId id="369" r:id="rId90"/>
    <p:sldId id="370" r:id="rId91"/>
    <p:sldId id="373" r:id="rId92"/>
    <p:sldId id="374" r:id="rId93"/>
    <p:sldId id="375" r:id="rId94"/>
    <p:sldId id="376" r:id="rId95"/>
    <p:sldId id="377" r:id="rId96"/>
    <p:sldId id="378" r:id="rId97"/>
    <p:sldId id="384" r:id="rId98"/>
    <p:sldId id="283" r:id="rId99"/>
    <p:sldId id="379" r:id="rId100"/>
    <p:sldId id="382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8DA6-3BA4-4DCC-9829-F9D652F06FD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E4FC-C5A7-4DFE-9688-C5A3E5FAD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adelskia\AppData\Local\Microsoft\Windows\Temporary%20Internet%20Files\Content.IE5\7C0OR73G\MS900441652%5b1%5d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openxmlformats.org/officeDocument/2006/relationships/hyperlink" Target="http://www.ecassessmen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adelskia\AppData\Local\Microsoft\Windows\Temporary%20Internet%20Files\Content.IE5\PMM4MRXT\MS900441654%5b1%5d.wav" TargetMode="Externa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13" Type="http://schemas.openxmlformats.org/officeDocument/2006/relationships/slide" Target="slide83.xml"/><Relationship Id="rId18" Type="http://schemas.openxmlformats.org/officeDocument/2006/relationships/slide" Target="slide93.xml"/><Relationship Id="rId26" Type="http://schemas.openxmlformats.org/officeDocument/2006/relationships/image" Target="../media/image81.png"/><Relationship Id="rId3" Type="http://schemas.openxmlformats.org/officeDocument/2006/relationships/slide" Target="slide56.xml"/><Relationship Id="rId21" Type="http://schemas.openxmlformats.org/officeDocument/2006/relationships/slide" Target="slide87.xml"/><Relationship Id="rId7" Type="http://schemas.openxmlformats.org/officeDocument/2006/relationships/slide" Target="slide64.xml"/><Relationship Id="rId12" Type="http://schemas.openxmlformats.org/officeDocument/2006/relationships/slide" Target="slide74.xml"/><Relationship Id="rId17" Type="http://schemas.openxmlformats.org/officeDocument/2006/relationships/slide" Target="slide85.xml"/><Relationship Id="rId25" Type="http://schemas.openxmlformats.org/officeDocument/2006/relationships/image" Target="../media/image80.png"/><Relationship Id="rId2" Type="http://schemas.openxmlformats.org/officeDocument/2006/relationships/image" Target="../media/image9.png"/><Relationship Id="rId16" Type="http://schemas.openxmlformats.org/officeDocument/2006/relationships/slide" Target="slide76.xml"/><Relationship Id="rId20" Type="http://schemas.openxmlformats.org/officeDocument/2006/relationships/slide" Target="slide79.xml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11" Type="http://schemas.openxmlformats.org/officeDocument/2006/relationships/slide" Target="slide66.xml"/><Relationship Id="rId24" Type="http://schemas.openxmlformats.org/officeDocument/2006/relationships/audio" Target="../media/audio1.wav"/><Relationship Id="rId5" Type="http://schemas.openxmlformats.org/officeDocument/2006/relationships/slide" Target="slide60.xml"/><Relationship Id="rId15" Type="http://schemas.openxmlformats.org/officeDocument/2006/relationships/slide" Target="slide68.xml"/><Relationship Id="rId23" Type="http://schemas.openxmlformats.org/officeDocument/2006/relationships/slide" Target="slide97.xml"/><Relationship Id="rId28" Type="http://schemas.openxmlformats.org/officeDocument/2006/relationships/image" Target="../media/image83.png"/><Relationship Id="rId10" Type="http://schemas.openxmlformats.org/officeDocument/2006/relationships/slide" Target="slide89.xml"/><Relationship Id="rId19" Type="http://schemas.openxmlformats.org/officeDocument/2006/relationships/slide" Target="slide70.xml"/><Relationship Id="rId4" Type="http://schemas.openxmlformats.org/officeDocument/2006/relationships/slide" Target="slide58.xml"/><Relationship Id="rId9" Type="http://schemas.openxmlformats.org/officeDocument/2006/relationships/slide" Target="slide81.xml"/><Relationship Id="rId14" Type="http://schemas.openxmlformats.org/officeDocument/2006/relationships/slide" Target="slide91.xml"/><Relationship Id="rId22" Type="http://schemas.openxmlformats.org/officeDocument/2006/relationships/slide" Target="slide95.xml"/><Relationship Id="rId27" Type="http://schemas.openxmlformats.org/officeDocument/2006/relationships/image" Target="../media/image82.png"/><Relationship Id="rId30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1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1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1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1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1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5.xml"/><Relationship Id="rId18" Type="http://schemas.openxmlformats.org/officeDocument/2006/relationships/slide" Target="slide45.xml"/><Relationship Id="rId26" Type="http://schemas.openxmlformats.org/officeDocument/2006/relationships/image" Target="../media/image11.png"/><Relationship Id="rId3" Type="http://schemas.openxmlformats.org/officeDocument/2006/relationships/slide" Target="slide8.xml"/><Relationship Id="rId21" Type="http://schemas.openxmlformats.org/officeDocument/2006/relationships/slide" Target="slide39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7.xml"/><Relationship Id="rId25" Type="http://schemas.openxmlformats.org/officeDocument/2006/relationships/image" Target="../media/image10.png"/><Relationship Id="rId2" Type="http://schemas.openxmlformats.org/officeDocument/2006/relationships/image" Target="../media/image9.png"/><Relationship Id="rId16" Type="http://schemas.openxmlformats.org/officeDocument/2006/relationships/slide" Target="slide29.xml"/><Relationship Id="rId20" Type="http://schemas.openxmlformats.org/officeDocument/2006/relationships/slide" Target="slide31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8.xml"/><Relationship Id="rId24" Type="http://schemas.openxmlformats.org/officeDocument/2006/relationships/audio" Target="../media/audio1.wav"/><Relationship Id="rId5" Type="http://schemas.openxmlformats.org/officeDocument/2006/relationships/slide" Target="slide12.xml"/><Relationship Id="rId15" Type="http://schemas.openxmlformats.org/officeDocument/2006/relationships/slide" Target="slide20.xml"/><Relationship Id="rId23" Type="http://schemas.openxmlformats.org/officeDocument/2006/relationships/slide" Target="slide49.xml"/><Relationship Id="rId28" Type="http://schemas.openxmlformats.org/officeDocument/2006/relationships/image" Target="../media/image13.png"/><Relationship Id="rId10" Type="http://schemas.openxmlformats.org/officeDocument/2006/relationships/slide" Target="slide41.xml"/><Relationship Id="rId19" Type="http://schemas.openxmlformats.org/officeDocument/2006/relationships/slide" Target="slide22.xml"/><Relationship Id="rId4" Type="http://schemas.openxmlformats.org/officeDocument/2006/relationships/slide" Target="slide10.xml"/><Relationship Id="rId9" Type="http://schemas.openxmlformats.org/officeDocument/2006/relationships/slide" Target="slide33.xml"/><Relationship Id="rId14" Type="http://schemas.openxmlformats.org/officeDocument/2006/relationships/slide" Target="slide43.xml"/><Relationship Id="rId22" Type="http://schemas.openxmlformats.org/officeDocument/2006/relationships/slide" Target="slide47.xml"/><Relationship Id="rId27" Type="http://schemas.openxmlformats.org/officeDocument/2006/relationships/image" Target="../media/image12.png"/><Relationship Id="rId30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4.png"/><Relationship Id="rId4" Type="http://schemas.openxmlformats.org/officeDocument/2006/relationships/image" Target="../media/image1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4.png"/><Relationship Id="rId4" Type="http://schemas.openxmlformats.org/officeDocument/2006/relationships/image" Target="../media/image1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04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7" Type="http://schemas.openxmlformats.org/officeDocument/2006/relationships/image" Target="../media/image1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6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6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87.png"/><Relationship Id="rId4" Type="http://schemas.openxmlformats.org/officeDocument/2006/relationships/audio" Target="../media/audio3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adelskia\AppData\Local\Microsoft\Windows\Temporary%20Internet%20Files\Content.IE5\TH5MKOVQ\MS910219004%5b1%5d.wav" TargetMode="External"/><Relationship Id="rId5" Type="http://schemas.openxmlformats.org/officeDocument/2006/relationships/image" Target="../media/image142.png"/><Relationship Id="rId4" Type="http://schemas.openxmlformats.org/officeDocument/2006/relationships/image" Target="../media/image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6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MS900441652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521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2999"/>
            <a:ext cx="5867400" cy="420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Wickenden Cafe NDP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572000"/>
            <a:ext cx="971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52600"/>
            <a:ext cx="6496050" cy="25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324600" cy="33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781800" cy="227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581400"/>
            <a:ext cx="3124200" cy="17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1550"/>
            <a:ext cx="6591300" cy="243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38688"/>
            <a:ext cx="6629400" cy="38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86000"/>
            <a:ext cx="48958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10" y="990600"/>
            <a:ext cx="6796790" cy="1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8763"/>
            <a:ext cx="6781800" cy="26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438400"/>
            <a:ext cx="5334000" cy="30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8919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752599"/>
            <a:ext cx="6391275" cy="220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0" y="838200"/>
            <a:ext cx="745423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438400"/>
            <a:ext cx="4991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909402"/>
            <a:ext cx="6529077" cy="130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981200"/>
            <a:ext cx="640811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514600"/>
            <a:ext cx="4991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324600" cy="135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10603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819399"/>
            <a:ext cx="4676775" cy="30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82522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80" y="1676400"/>
            <a:ext cx="6721839" cy="310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Wickenden Cafe NDP" pitchFamily="2" charset="0"/>
                <a:cs typeface="Times New Roman"/>
              </a:rPr>
              <a:t>Daily </a:t>
            </a:r>
          </a:p>
          <a:p>
            <a:pPr algn="ctr"/>
            <a:r>
              <a:rPr kumimoji="0" lang="en-US" sz="12000" b="1" i="0" u="none" strike="noStrike" kern="10" cap="none" normalizeH="0" baseline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Wickenden Cafe NDP" pitchFamily="2" charset="0"/>
                <a:cs typeface="Times New Roman"/>
              </a:rPr>
              <a:t>Double!!</a:t>
            </a:r>
            <a:endParaRPr kumimoji="0" lang="en-US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Wickenden Cafe ND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2610"/>
            <a:ext cx="4038600" cy="386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553441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4" y="1219200"/>
            <a:ext cx="6993536" cy="30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133600"/>
            <a:ext cx="5638800" cy="389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5630"/>
            <a:ext cx="699964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86600" cy="45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24000"/>
            <a:ext cx="5876925" cy="305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285999"/>
            <a:ext cx="6019800" cy="320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5124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31" y="1219200"/>
            <a:ext cx="6324600" cy="35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895600"/>
            <a:ext cx="4343400" cy="305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8608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614488"/>
            <a:ext cx="698197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362200"/>
            <a:ext cx="3276600" cy="346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5689"/>
            <a:ext cx="689956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239000" cy="276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895600"/>
            <a:ext cx="6324600" cy="130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82811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1688"/>
            <a:ext cx="7043630" cy="137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90800"/>
            <a:ext cx="5257800" cy="312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90612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86600" cy="494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8224"/>
            <a:ext cx="6815432" cy="30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667000"/>
            <a:ext cx="3733800" cy="21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143000"/>
            <a:ext cx="7094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6329"/>
            <a:ext cx="5943600" cy="282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971800"/>
            <a:ext cx="6248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66800"/>
            <a:ext cx="709636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676399"/>
            <a:ext cx="4572000" cy="3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9963" y="2100263"/>
            <a:ext cx="21240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1810"/>
            <a:ext cx="584353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57388"/>
            <a:ext cx="4495800" cy="25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2" y="19987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799" y="3048000"/>
            <a:ext cx="677049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990600"/>
            <a:ext cx="699203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752599"/>
            <a:ext cx="3505200" cy="37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029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Wickenden Cafe NDP" pitchFamily="2" charset="0"/>
                <a:cs typeface="Times New Roman"/>
              </a:rPr>
              <a:t>D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Wickenden Cafe NDP" pitchFamily="2" charset="0"/>
                <a:cs typeface="Times New Roman"/>
              </a:rPr>
              <a:t>o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Wickenden Cafe NDP" pitchFamily="2" charset="0"/>
                <a:cs typeface="Times New Roman"/>
              </a:rPr>
              <a:t>u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Wickenden Cafe NDP" pitchFamily="2" charset="0"/>
                <a:cs typeface="Times New Roman"/>
              </a:rPr>
              <a:t>b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Wickenden Cafe NDP" pitchFamily="2" charset="0"/>
                <a:cs typeface="Times New Roman"/>
              </a:rPr>
              <a:t>l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Wickenden Cafe NDP" pitchFamily="2" charset="0"/>
                <a:cs typeface="Times New Roman"/>
              </a:rPr>
              <a:t>e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Wickenden Cafe NDP" pitchFamily="2" charset="0"/>
                <a:cs typeface="Times New Roman"/>
              </a:rPr>
              <a:t> </a:t>
            </a:r>
          </a:p>
          <a:p>
            <a:pPr algn="ctr"/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Wickenden Cafe NDP" pitchFamily="2" charset="0"/>
                <a:cs typeface="Times New Roman"/>
              </a:rPr>
              <a:t>J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Wickenden Cafe NDP" pitchFamily="2" charset="0"/>
                <a:cs typeface="Times New Roman"/>
              </a:rPr>
              <a:t>e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Wickenden Cafe NDP" pitchFamily="2" charset="0"/>
                <a:cs typeface="Times New Roman"/>
              </a:rPr>
              <a:t>o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Wickenden Cafe NDP" pitchFamily="2" charset="0"/>
                <a:cs typeface="Times New Roman"/>
              </a:rPr>
              <a:t>p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Wickenden Cafe NDP" pitchFamily="2" charset="0"/>
                <a:cs typeface="Times New Roman"/>
              </a:rPr>
              <a:t>a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Wickenden Cafe NDP" pitchFamily="2" charset="0"/>
                <a:cs typeface="Times New Roman"/>
              </a:rPr>
              <a:t>r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65000"/>
                  </a:schemeClr>
                </a:solidFill>
                <a:latin typeface="Wickenden Cafe NDP" pitchFamily="2" charset="0"/>
                <a:cs typeface="Times New Roman"/>
              </a:rPr>
              <a:t>d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Wickenden Cafe NDP" pitchFamily="2" charset="0"/>
                <a:cs typeface="Times New Roman"/>
              </a:rPr>
              <a:t>y</a:t>
            </a:r>
          </a:p>
          <a:p>
            <a:pPr algn="ctr"/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latin typeface="Wickenden Cafe NDP" pitchFamily="2" charset="0"/>
                <a:cs typeface="Times New Roman"/>
              </a:rPr>
              <a:t>!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Wickenden Cafe NDP" pitchFamily="2" charset="0"/>
                <a:cs typeface="Times New Roman"/>
              </a:rPr>
              <a:t>!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Wickenden Cafe NDP" pitchFamily="2" charset="0"/>
                <a:cs typeface="Times New Roman"/>
              </a:rPr>
              <a:t>!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Wickenden Cafe NDP" pitchFamily="2" charset="0"/>
                <a:cs typeface="Times New Roman"/>
              </a:rPr>
              <a:t>!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Wickenden Cafe NDP" pitchFamily="2" charset="0"/>
                <a:cs typeface="Times New Roman"/>
              </a:rPr>
              <a:t>!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Wickenden Cafe NDP" pitchFamily="2" charset="0"/>
                <a:cs typeface="Times New Roman"/>
              </a:rPr>
              <a:t>!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Wickenden Cafe NDP" pitchFamily="2" charset="0"/>
                <a:cs typeface="Times New Roman"/>
              </a:rPr>
              <a:t>!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Wickenden Cafe NDP" pitchFamily="2" charset="0"/>
                <a:cs typeface="Times New Roman"/>
              </a:rPr>
              <a:t>!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Wickenden Cafe NDP" pitchFamily="2" charset="0"/>
                <a:cs typeface="Times New Roman"/>
              </a:rPr>
              <a:t>!</a:t>
            </a:r>
            <a:r>
              <a:rPr lang="en-US" sz="10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Wickenden Cafe NDP" pitchFamily="2" charset="0"/>
                <a:cs typeface="Times New Roman"/>
              </a:rPr>
              <a:t>!</a:t>
            </a:r>
            <a:endParaRPr lang="en-US" sz="10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4" name="MS900441654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599"/>
            <a:ext cx="6934200" cy="483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553200" cy="456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515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705600" cy="465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4338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6000" dirty="0">
              <a:solidFill>
                <a:srgbClr val="7030A0"/>
              </a:solidFill>
              <a:latin typeface="Wickenden Cafe NDP" pitchFamily="2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865682"/>
            <a:ext cx="6894643" cy="45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6303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92D050"/>
                </a:solidFill>
                <a:hlinkClick r:id="rId3" action="ppaction://hlinksldjump"/>
              </a:rPr>
              <a:t>$200</a:t>
            </a:r>
            <a:endParaRPr lang="en-US" sz="4000" b="1" cap="none" spc="0" dirty="0">
              <a:ln w="50800"/>
              <a:solidFill>
                <a:srgbClr val="92D05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7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92D050"/>
                </a:solidFill>
                <a:hlinkClick r:id="rId4" action="ppaction://hlinksldjump"/>
              </a:rPr>
              <a:t>$500</a:t>
            </a:r>
            <a:endParaRPr lang="en-US" sz="4000" b="1" cap="none" spc="0" dirty="0">
              <a:ln w="50800"/>
              <a:solidFill>
                <a:srgbClr val="92D05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6303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92D050"/>
                </a:solidFill>
                <a:hlinkClick r:id="rId5" action="ppaction://hlinksldjump"/>
              </a:rPr>
              <a:t>$700</a:t>
            </a:r>
            <a:endParaRPr lang="en-US" sz="4000" b="1" cap="none" spc="0" dirty="0">
              <a:ln w="50800"/>
              <a:solidFill>
                <a:srgbClr val="92D05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0430" y="5105400"/>
            <a:ext cx="1515158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92D050"/>
                </a:solidFill>
                <a:hlinkClick r:id="rId6" action="ppaction://hlinksldjump"/>
              </a:rPr>
              <a:t>$1000</a:t>
            </a:r>
            <a:endParaRPr lang="en-US" sz="4000" b="1" cap="none" spc="0" dirty="0">
              <a:ln w="50800"/>
              <a:solidFill>
                <a:srgbClr val="92D05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1374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0070C0"/>
                </a:solidFill>
                <a:hlinkClick r:id="rId7" action="ppaction://hlinksldjump"/>
              </a:rPr>
              <a:t>$200</a:t>
            </a:r>
            <a:endParaRPr lang="en-US" sz="40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9174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FF00"/>
                </a:solidFill>
                <a:hlinkClick r:id="rId8" action="ppaction://hlinksldjump"/>
              </a:rPr>
              <a:t>$200</a:t>
            </a:r>
            <a:endParaRPr lang="en-US" sz="40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3174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0000"/>
                </a:solidFill>
                <a:hlinkClick r:id="rId9" action="ppaction://hlinksldjump"/>
              </a:rPr>
              <a:t>$200</a:t>
            </a:r>
            <a:endParaRPr lang="en-US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0974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7030A0"/>
                </a:solidFill>
                <a:hlinkClick r:id="rId10" action="ppaction://hlinksldjump"/>
              </a:rPr>
              <a:t>$200</a:t>
            </a:r>
            <a:endParaRPr lang="en-US" sz="4000" b="1" cap="none" spc="0" dirty="0">
              <a:ln w="50800"/>
              <a:solidFill>
                <a:srgbClr val="7030A0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13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0070C0"/>
                </a:solidFill>
                <a:hlinkClick r:id="rId11" action="ppaction://hlinksldjump"/>
              </a:rPr>
              <a:t>$500</a:t>
            </a:r>
            <a:endParaRPr lang="en-US" sz="40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53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FF00"/>
                </a:solidFill>
                <a:hlinkClick r:id="rId12" action="ppaction://hlinksldjump"/>
              </a:rPr>
              <a:t>$500</a:t>
            </a:r>
            <a:endParaRPr lang="en-US" sz="40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31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0000"/>
                </a:solidFill>
                <a:hlinkClick r:id="rId13" action="ppaction://hlinksldjump"/>
              </a:rPr>
              <a:t>$500</a:t>
            </a:r>
            <a:endParaRPr lang="en-US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509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7030A0"/>
                </a:solidFill>
                <a:hlinkClick r:id="rId14" action="ppaction://hlinksldjump"/>
              </a:rPr>
              <a:t>$500</a:t>
            </a:r>
            <a:endParaRPr lang="en-US" sz="4000" b="1" cap="none" spc="0" dirty="0">
              <a:ln w="50800"/>
              <a:solidFill>
                <a:srgbClr val="7030A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1374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0070C0"/>
                </a:solidFill>
                <a:hlinkClick r:id="rId15" action="ppaction://hlinksldjump"/>
              </a:rPr>
              <a:t>$700</a:t>
            </a:r>
            <a:endParaRPr lang="en-US" sz="40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79174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FF00"/>
                </a:solidFill>
                <a:hlinkClick r:id="rId16" action="ppaction://hlinksldjump"/>
              </a:rPr>
              <a:t>$700</a:t>
            </a:r>
            <a:endParaRPr lang="en-US" sz="40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6974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0000"/>
                </a:solidFill>
                <a:hlinkClick r:id="rId17" action="ppaction://hlinksldjump"/>
              </a:rPr>
              <a:t>$700</a:t>
            </a:r>
            <a:endParaRPr lang="en-US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0974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7030A0"/>
                </a:solidFill>
                <a:hlinkClick r:id="rId18" action="ppaction://hlinksldjump"/>
              </a:rPr>
              <a:t>$700</a:t>
            </a:r>
            <a:endParaRPr lang="en-US" sz="4000" b="1" cap="none" spc="0" dirty="0">
              <a:ln w="50800"/>
              <a:solidFill>
                <a:srgbClr val="7030A0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5105400"/>
            <a:ext cx="1515158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0070C0"/>
                </a:solidFill>
                <a:hlinkClick r:id="rId19" action="ppaction://hlinksldjump"/>
              </a:rPr>
              <a:t>$1000</a:t>
            </a:r>
            <a:endParaRPr lang="en-US" sz="40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200" y="5105400"/>
            <a:ext cx="1515158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FF00"/>
                </a:solidFill>
                <a:hlinkClick r:id="rId20" action="ppaction://hlinksldjump"/>
              </a:rPr>
              <a:t>$1000</a:t>
            </a:r>
            <a:endParaRPr lang="en-US" sz="40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0" y="5105400"/>
            <a:ext cx="1515158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0000"/>
                </a:solidFill>
                <a:hlinkClick r:id="rId21" action="ppaction://hlinksldjump"/>
              </a:rPr>
              <a:t>$1000</a:t>
            </a:r>
            <a:endParaRPr lang="en-US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81800" y="5105400"/>
            <a:ext cx="1515158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7030A0"/>
                </a:solidFill>
                <a:hlinkClick r:id="rId22" action="ppaction://hlinksldjump"/>
              </a:rPr>
              <a:t>$1000</a:t>
            </a:r>
            <a:endParaRPr lang="en-US" sz="4000" b="1" cap="none" spc="0" dirty="0">
              <a:ln w="50800"/>
              <a:solidFill>
                <a:srgbClr val="7030A0"/>
              </a:solidFill>
              <a:effectLst/>
            </a:endParaRPr>
          </a:p>
        </p:txBody>
      </p:sp>
      <p:pic>
        <p:nvPicPr>
          <p:cNvPr id="34" name="Picture 3">
            <a:hlinkClick r:id="rId23" action="ppaction://hlinksldjump">
              <a:snd r:embed="rId24" name="push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435866" y="6324600"/>
            <a:ext cx="70813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0" y="974227"/>
            <a:ext cx="1443645" cy="8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74" y="971918"/>
            <a:ext cx="1354826" cy="91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74" y="1031677"/>
            <a:ext cx="1297726" cy="78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90" y="1001671"/>
            <a:ext cx="1199095" cy="86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50" y="957353"/>
            <a:ext cx="1221936" cy="95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216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28813"/>
            <a:ext cx="6934350" cy="15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23" y="1515256"/>
            <a:ext cx="712487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7008"/>
            <a:ext cx="6019800" cy="338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86600" cy="488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46963"/>
            <a:ext cx="7086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4136"/>
            <a:ext cx="6409324" cy="17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24113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493225" cy="16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4800" b="1" i="0" u="none" strike="noStrike" kern="10" cap="none" normalizeH="0" baseline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1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90698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3600" b="1" i="0" u="none" strike="noStrike" kern="10" cap="none" normalizeH="0" baseline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962400"/>
            <a:ext cx="3886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6" y="838200"/>
            <a:ext cx="714444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133600"/>
            <a:ext cx="634854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3200" b="1" i="0" u="none" strike="noStrike" kern="10" cap="none" normalizeH="0" baseline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32" y="990600"/>
            <a:ext cx="708193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9" y="2286000"/>
            <a:ext cx="68862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6303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0000"/>
                </a:solidFill>
                <a:hlinkClick r:id="rId3" action="ppaction://hlinksldjump"/>
              </a:rPr>
              <a:t>$200</a:t>
            </a:r>
            <a:endParaRPr lang="en-US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35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0000"/>
                </a:solidFill>
                <a:hlinkClick r:id="rId4" action="ppaction://hlinksldjump"/>
              </a:rPr>
              <a:t>$300</a:t>
            </a:r>
            <a:endParaRPr lang="en-US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6303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0000"/>
                </a:solidFill>
                <a:hlinkClick r:id="rId5" action="ppaction://hlinksldjump"/>
              </a:rPr>
              <a:t>$400</a:t>
            </a:r>
            <a:endParaRPr lang="en-US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479" y="5105400"/>
            <a:ext cx="1249060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0000"/>
                </a:solidFill>
                <a:hlinkClick r:id="rId6" action="ppaction://hlinksldjump"/>
              </a:rPr>
              <a:t>$500</a:t>
            </a:r>
            <a:endParaRPr lang="en-US" sz="4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1374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C000"/>
                </a:solidFill>
                <a:hlinkClick r:id="rId7" action="ppaction://hlinksldjump"/>
              </a:rPr>
              <a:t>$200</a:t>
            </a:r>
            <a:endParaRPr lang="en-US" sz="40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9174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FF00"/>
                </a:solidFill>
                <a:hlinkClick r:id="rId8" action="ppaction://hlinksldjump"/>
              </a:rPr>
              <a:t>$200</a:t>
            </a:r>
            <a:endParaRPr lang="en-US" sz="40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3174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00B0F0"/>
                </a:solidFill>
                <a:hlinkClick r:id="rId9" action="ppaction://hlinksldjump"/>
              </a:rPr>
              <a:t>$200</a:t>
            </a:r>
            <a:endParaRPr lang="en-US" sz="4000" b="1" cap="none" spc="0" dirty="0">
              <a:ln w="50800"/>
              <a:solidFill>
                <a:srgbClr val="00B0F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0974" y="21336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/>
                </a:solidFill>
                <a:hlinkClick r:id="rId10" action="ppaction://hlinksldjump"/>
              </a:rPr>
              <a:t>$200</a:t>
            </a:r>
            <a:endParaRPr lang="en-US" sz="40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13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C000"/>
                </a:solidFill>
                <a:hlinkClick r:id="rId11" action="ppaction://hlinksldjump"/>
              </a:rPr>
              <a:t>$300</a:t>
            </a:r>
            <a:endParaRPr lang="en-US" sz="40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53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FF00"/>
                </a:solidFill>
                <a:hlinkClick r:id="rId12" action="ppaction://hlinksldjump"/>
              </a:rPr>
              <a:t>$300</a:t>
            </a:r>
            <a:endParaRPr lang="en-US" sz="40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31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00B0F0"/>
                </a:solidFill>
                <a:hlinkClick r:id="rId13" action="ppaction://hlinksldjump"/>
              </a:rPr>
              <a:t>$300</a:t>
            </a:r>
            <a:endParaRPr lang="en-US" sz="4000" b="1" cap="none" spc="0" dirty="0">
              <a:ln w="50800"/>
              <a:solidFill>
                <a:srgbClr val="00B0F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50974" y="31242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/>
                </a:solidFill>
                <a:hlinkClick r:id="rId14" action="ppaction://hlinksldjump"/>
              </a:rPr>
              <a:t>$300</a:t>
            </a:r>
            <a:endParaRPr lang="en-US" sz="40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1374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C000"/>
                </a:solidFill>
                <a:hlinkClick r:id="rId15" action="ppaction://hlinksldjump"/>
              </a:rPr>
              <a:t>$400</a:t>
            </a:r>
            <a:endParaRPr lang="en-US" sz="40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79174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FF00"/>
                </a:solidFill>
                <a:hlinkClick r:id="rId16" action="ppaction://hlinksldjump"/>
              </a:rPr>
              <a:t>$400</a:t>
            </a:r>
            <a:endParaRPr lang="en-US" sz="40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6974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00B0F0"/>
                </a:solidFill>
                <a:hlinkClick r:id="rId17" action="ppaction://hlinksldjump"/>
              </a:rPr>
              <a:t>$400</a:t>
            </a:r>
            <a:endParaRPr lang="en-US" sz="4000" b="1" cap="none" spc="0" dirty="0">
              <a:ln w="50800"/>
              <a:solidFill>
                <a:srgbClr val="00B0F0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0974" y="41148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/>
                </a:solidFill>
                <a:hlinkClick r:id="rId18" action="ppaction://hlinksldjump"/>
              </a:rPr>
              <a:t>$400</a:t>
            </a:r>
            <a:endParaRPr lang="en-US" sz="40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71449" y="5105400"/>
            <a:ext cx="1249060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C000"/>
                </a:solidFill>
                <a:hlinkClick r:id="rId19" action="ppaction://hlinksldjump"/>
              </a:rPr>
              <a:t>$500</a:t>
            </a:r>
            <a:endParaRPr lang="en-US" sz="40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9249" y="5105400"/>
            <a:ext cx="1249060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FFFF00"/>
                </a:solidFill>
                <a:hlinkClick r:id="rId20" action="ppaction://hlinksldjump"/>
              </a:rPr>
              <a:t>$500</a:t>
            </a:r>
            <a:endParaRPr lang="en-US" sz="40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67049" y="5105400"/>
            <a:ext cx="1249060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rgbClr val="00B0F0"/>
                </a:solidFill>
                <a:hlinkClick r:id="rId21" action="ppaction://hlinksldjump"/>
              </a:rPr>
              <a:t>$500</a:t>
            </a:r>
            <a:endParaRPr lang="en-US" sz="4000" b="1" cap="none" spc="0" dirty="0">
              <a:ln w="50800"/>
              <a:solidFill>
                <a:srgbClr val="00B0F0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14849" y="5105400"/>
            <a:ext cx="1249060" cy="7217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/>
                </a:solidFill>
                <a:hlinkClick r:id="rId22" action="ppaction://hlinksldjump"/>
              </a:rPr>
              <a:t>$500</a:t>
            </a:r>
            <a:endParaRPr lang="en-US" sz="40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34" name="Picture 2">
            <a:hlinkClick r:id="rId23" action="ppaction://hlinksldjump">
              <a:snd r:embed="rId24" name="push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440050" y="6324601"/>
            <a:ext cx="703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28" y="1061682"/>
            <a:ext cx="1253304" cy="85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71" y="990600"/>
            <a:ext cx="1258703" cy="85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74" y="990599"/>
            <a:ext cx="1238421" cy="85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74" y="961044"/>
            <a:ext cx="1345122" cy="8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15" y="990599"/>
            <a:ext cx="1217496" cy="85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4000" b="1" i="0" u="none" strike="noStrike" kern="10" cap="none" normalizeH="0" baseline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92855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057400"/>
            <a:ext cx="704114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905000"/>
            <a:ext cx="4343400" cy="22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191000"/>
            <a:ext cx="5972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21" y="838200"/>
            <a:ext cx="63621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Wickenden Cafe NDP" pitchFamily="2" charset="0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676400"/>
            <a:ext cx="3810000" cy="357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057400"/>
            <a:ext cx="4038600" cy="21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962400"/>
            <a:ext cx="6067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41" y="879423"/>
            <a:ext cx="7320025" cy="11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133600"/>
            <a:ext cx="3124200" cy="33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Wickenden Cafe NDP" pitchFamily="2" charset="0"/>
                <a:cs typeface="Times New Roman"/>
              </a:rPr>
              <a:t>Daily </a:t>
            </a:r>
          </a:p>
          <a:p>
            <a:pPr algn="ctr"/>
            <a:r>
              <a:rPr kumimoji="0" lang="en-US" sz="12000" b="1" i="0" u="none" strike="noStrike" kern="10" cap="none" normalizeH="0" baseline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Wickenden Cafe NDP" pitchFamily="2" charset="0"/>
                <a:cs typeface="Times New Roman"/>
              </a:rPr>
              <a:t>Double!!</a:t>
            </a:r>
            <a:endParaRPr kumimoji="0" lang="en-US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Wickenden Cafe ND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Wickenden Cafe NDP" pitchFamily="2" charset="0"/>
              <a:cs typeface="Times New Roman"/>
            </a:endParaRP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905000"/>
            <a:ext cx="4038600" cy="21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962400"/>
            <a:ext cx="6067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894413"/>
            <a:ext cx="7002941" cy="101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057400"/>
            <a:ext cx="4191000" cy="33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Wickenden Cafe NDP" pitchFamily="2" charset="0"/>
                <a:cs typeface="Times New Roman"/>
              </a:rPr>
              <a:t>Type </a:t>
            </a:r>
          </a:p>
          <a:p>
            <a:pPr algn="ctr"/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Wickenden Cafe NDP" pitchFamily="2" charset="0"/>
                <a:cs typeface="Times New Roman"/>
              </a:rPr>
              <a:t>Task 3</a:t>
            </a:r>
          </a:p>
          <a:p>
            <a:pPr algn="ctr"/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Wickenden Cafe NDP" pitchFamily="2" charset="0"/>
                <a:cs typeface="Times New Roman"/>
              </a:rPr>
              <a:t>$1000 Question</a:t>
            </a:r>
          </a:p>
          <a:p>
            <a:pPr algn="ctr"/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Wickenden Cafe NDP" pitchFamily="2" charset="0"/>
                <a:cs typeface="Times New Roman"/>
              </a:rPr>
              <a:t>Here</a:t>
            </a:r>
          </a:p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  <a:latin typeface="Wickenden Cafe NDP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905000"/>
            <a:ext cx="4191000" cy="221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962400"/>
            <a:ext cx="5715000" cy="203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8006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90600"/>
            <a:ext cx="63354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200400"/>
            <a:ext cx="3152775" cy="176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799"/>
            <a:ext cx="6096000" cy="193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399" y="4267200"/>
            <a:ext cx="567396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371600"/>
            <a:ext cx="5616823" cy="20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285999"/>
            <a:ext cx="3733800" cy="299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43000"/>
            <a:ext cx="696500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21827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286000"/>
            <a:ext cx="45510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5629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4463"/>
            <a:ext cx="722059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286000"/>
            <a:ext cx="3505200" cy="37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10883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33876"/>
            <a:ext cx="5124450" cy="479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590800"/>
            <a:ext cx="3200400" cy="272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7187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8763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362200"/>
            <a:ext cx="3886200" cy="35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69340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7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Wickenden Cafe NDP" pitchFamily="2" charset="0"/>
              <a:cs typeface="Times New Roman"/>
            </a:endParaRPr>
          </a:p>
        </p:txBody>
      </p:sp>
      <p:pic>
        <p:nvPicPr>
          <p:cNvPr id="5" name="Picture 3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143000" cy="8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81200"/>
            <a:ext cx="6900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1624"/>
            <a:ext cx="7076269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657600"/>
            <a:ext cx="502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18566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3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05000"/>
            <a:ext cx="722555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819400"/>
            <a:ext cx="5029200" cy="27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9402"/>
            <a:ext cx="6970064" cy="19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3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00" y="1752600"/>
            <a:ext cx="698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Calibri"/>
                <a:cs typeface="Times New Roman"/>
              </a:rPr>
              <a:t>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048000"/>
            <a:ext cx="57293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4953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3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6" name="Picture 2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81600"/>
            <a:ext cx="109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554683"/>
            <a:ext cx="6919077" cy="18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10219004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95234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5" name="Picture 3" descr="C:\Users\padelskia\AppData\Local\Microsoft\Windows\Temporary Internet Files\Content.IE5\76XAMH8Z\MC900433165[1].jpg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10400" y="4724400"/>
            <a:ext cx="1295400" cy="1224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599"/>
            <a:ext cx="6934200" cy="328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838200" y="838200"/>
            <a:ext cx="7467600" cy="518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Wickenden Cafe NDP" pitchFamily="2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24395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97</Words>
  <Application>Microsoft Office PowerPoint</Application>
  <PresentationFormat>On-screen Show (4:3)</PresentationFormat>
  <Paragraphs>52</Paragraphs>
  <Slides>100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ECAssessment</dc:creator>
  <cp:lastModifiedBy>Anthony Padelski</cp:lastModifiedBy>
  <cp:revision>147</cp:revision>
  <dcterms:created xsi:type="dcterms:W3CDTF">2012-11-03T14:11:39Z</dcterms:created>
  <dcterms:modified xsi:type="dcterms:W3CDTF">2014-07-15T23:38:55Z</dcterms:modified>
</cp:coreProperties>
</file>